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16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92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3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37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4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01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9BF4-3266-420F-B449-6DEC3953BE37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76B1-A2C6-4D00-8622-08C735320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4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rganigramme : Document 8"/>
          <p:cNvSpPr/>
          <p:nvPr/>
        </p:nvSpPr>
        <p:spPr>
          <a:xfrm>
            <a:off x="4509794" y="2329411"/>
            <a:ext cx="2773018" cy="119155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b="1" dirty="0" smtClean="0"/>
              <a:t>Valérie Defforge</a:t>
            </a:r>
          </a:p>
          <a:p>
            <a:pPr lvl="0" algn="ctr"/>
            <a:r>
              <a:rPr lang="fr-FR" dirty="0" smtClean="0"/>
              <a:t>Responsable administrative et financière</a:t>
            </a:r>
            <a:endParaRPr lang="fr-FR" dirty="0"/>
          </a:p>
        </p:txBody>
      </p:sp>
      <p:sp>
        <p:nvSpPr>
          <p:cNvPr id="10" name="Organigramme : Document 9"/>
          <p:cNvSpPr/>
          <p:nvPr/>
        </p:nvSpPr>
        <p:spPr>
          <a:xfrm>
            <a:off x="4927124" y="4077353"/>
            <a:ext cx="1938130" cy="120263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 smtClean="0"/>
              <a:t>Nathalie Hérault</a:t>
            </a:r>
          </a:p>
          <a:p>
            <a:pPr algn="ctr"/>
            <a:r>
              <a:rPr lang="fr-FR" dirty="0" smtClean="0"/>
              <a:t>Gestionnaire des participants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932527" y="199419"/>
            <a:ext cx="3945833" cy="496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 algn="ctr" rtl="0"/>
            <a:r>
              <a:rPr lang="fr-FR" b="1" dirty="0" smtClean="0"/>
              <a:t>Formation Tout au Long de la Vie</a:t>
            </a:r>
            <a:endParaRPr lang="fr-FR" dirty="0"/>
          </a:p>
        </p:txBody>
      </p:sp>
      <p:sp>
        <p:nvSpPr>
          <p:cNvPr id="11" name="Organigramme : Document 10"/>
          <p:cNvSpPr/>
          <p:nvPr/>
        </p:nvSpPr>
        <p:spPr>
          <a:xfrm>
            <a:off x="2325558" y="4056765"/>
            <a:ext cx="2117034" cy="120263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 smtClean="0"/>
              <a:t>Sandrine </a:t>
            </a:r>
            <a:r>
              <a:rPr lang="fr-FR" sz="2000" b="1" dirty="0" err="1" smtClean="0"/>
              <a:t>Baillon</a:t>
            </a:r>
            <a:endParaRPr lang="fr-FR" sz="2000" b="1" dirty="0" smtClean="0"/>
          </a:p>
          <a:p>
            <a:pPr algn="ctr"/>
            <a:r>
              <a:rPr lang="fr-FR" dirty="0" smtClean="0"/>
              <a:t>Gestionnaires des formations</a:t>
            </a:r>
            <a:endParaRPr lang="fr-FR" dirty="0"/>
          </a:p>
        </p:txBody>
      </p:sp>
      <p:sp>
        <p:nvSpPr>
          <p:cNvPr id="12" name="Organigramme : Document 11"/>
          <p:cNvSpPr/>
          <p:nvPr/>
        </p:nvSpPr>
        <p:spPr>
          <a:xfrm>
            <a:off x="7317485" y="4030603"/>
            <a:ext cx="2087217" cy="120263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 err="1" smtClean="0"/>
              <a:t>Cellia</a:t>
            </a:r>
            <a:r>
              <a:rPr lang="fr-FR" sz="2000" b="1" dirty="0" smtClean="0"/>
              <a:t> Marquez</a:t>
            </a:r>
          </a:p>
          <a:p>
            <a:pPr algn="ctr"/>
            <a:r>
              <a:rPr lang="fr-FR" dirty="0" smtClean="0"/>
              <a:t>Gestionnaire des intervenants</a:t>
            </a:r>
            <a:endParaRPr lang="fr-FR" dirty="0"/>
          </a:p>
        </p:txBody>
      </p:sp>
      <p:cxnSp>
        <p:nvCxnSpPr>
          <p:cNvPr id="14" name="Connecteur droit 13"/>
          <p:cNvCxnSpPr>
            <a:stCxn id="9" idx="2"/>
            <a:endCxn id="10" idx="0"/>
          </p:cNvCxnSpPr>
          <p:nvPr/>
        </p:nvCxnSpPr>
        <p:spPr>
          <a:xfrm rot="5400000">
            <a:off x="5578664" y="3759714"/>
            <a:ext cx="635164" cy="1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9" idx="2"/>
            <a:endCxn id="11" idx="0"/>
          </p:cNvCxnSpPr>
          <p:nvPr/>
        </p:nvCxnSpPr>
        <p:spPr>
          <a:xfrm rot="5400000">
            <a:off x="4332901" y="2493363"/>
            <a:ext cx="614576" cy="25122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2"/>
            <a:endCxn id="12" idx="0"/>
          </p:cNvCxnSpPr>
          <p:nvPr/>
        </p:nvCxnSpPr>
        <p:spPr>
          <a:xfrm rot="16200000" flipH="1">
            <a:off x="6834491" y="2504000"/>
            <a:ext cx="588414" cy="246479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29" idx="2"/>
            <a:endCxn id="9" idx="0"/>
          </p:cNvCxnSpPr>
          <p:nvPr/>
        </p:nvCxnSpPr>
        <p:spPr>
          <a:xfrm>
            <a:off x="5896189" y="1773022"/>
            <a:ext cx="114" cy="5563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479519" y="1065136"/>
            <a:ext cx="283334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Hubert </a:t>
            </a:r>
            <a:r>
              <a:rPr lang="fr-FR" sz="2000" b="1" dirty="0" err="1" smtClean="0"/>
              <a:t>Brugère</a:t>
            </a:r>
            <a:endParaRPr lang="fr-FR" sz="2000" b="1" dirty="0" smtClean="0"/>
          </a:p>
          <a:p>
            <a:pPr algn="ctr"/>
            <a:r>
              <a:rPr lang="fr-FR" sz="2000" dirty="0" smtClean="0"/>
              <a:t>Directeur des formations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55003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École Nationale Vétérinaire de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Defforge</dc:creator>
  <cp:lastModifiedBy>Valerie Defforge</cp:lastModifiedBy>
  <cp:revision>4</cp:revision>
  <dcterms:created xsi:type="dcterms:W3CDTF">2024-02-28T10:52:02Z</dcterms:created>
  <dcterms:modified xsi:type="dcterms:W3CDTF">2024-02-28T11:04:39Z</dcterms:modified>
</cp:coreProperties>
</file>